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DF22-5183-465A-85BF-38AB51E56F43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7EA9-C4CB-4C64-8D9D-EC67FEE16D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DF22-5183-465A-85BF-38AB51E56F43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7EA9-C4CB-4C64-8D9D-EC67FEE16D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DF22-5183-465A-85BF-38AB51E56F43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7EA9-C4CB-4C64-8D9D-EC67FEE16D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DF22-5183-465A-85BF-38AB51E56F43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7EA9-C4CB-4C64-8D9D-EC67FEE16D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DF22-5183-465A-85BF-38AB51E56F43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7EA9-C4CB-4C64-8D9D-EC67FEE16D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DF22-5183-465A-85BF-38AB51E56F43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7EA9-C4CB-4C64-8D9D-EC67FEE16D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DF22-5183-465A-85BF-38AB51E56F43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7EA9-C4CB-4C64-8D9D-EC67FEE16D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DF22-5183-465A-85BF-38AB51E56F43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7EA9-C4CB-4C64-8D9D-EC67FEE16D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DF22-5183-465A-85BF-38AB51E56F43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7EA9-C4CB-4C64-8D9D-EC67FEE16D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DF22-5183-465A-85BF-38AB51E56F43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7EA9-C4CB-4C64-8D9D-EC67FEE16D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DF22-5183-465A-85BF-38AB51E56F43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7EA9-C4CB-4C64-8D9D-EC67FEE16D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8DF22-5183-465A-85BF-38AB51E56F43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27EA9-C4CB-4C64-8D9D-EC67FEE16D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>
            <a:off x="2667000" y="6324600"/>
            <a:ext cx="2895600" cy="54864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 rot="16200000" flipH="1">
            <a:off x="2628900" y="3924300"/>
            <a:ext cx="3124200" cy="24384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 rot="16200000" flipH="1">
            <a:off x="3886200" y="3733800"/>
            <a:ext cx="2971800" cy="19050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609600" y="2057400"/>
            <a:ext cx="3352800" cy="22860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 rot="16200000" flipH="1">
            <a:off x="3048000" y="5029200"/>
            <a:ext cx="2209800" cy="14478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>
            <a:off x="2895600" y="6324600"/>
            <a:ext cx="2514600" cy="16002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 rot="16200000" flipH="1">
            <a:off x="3810000" y="4419600"/>
            <a:ext cx="1981200" cy="13716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>
            <a:off x="1828800" y="5334000"/>
            <a:ext cx="2895600" cy="6096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>
            <a:off x="6629400" y="3505200"/>
            <a:ext cx="1828800" cy="6858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629400" y="3962400"/>
            <a:ext cx="1905000" cy="6858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>
            <a:off x="1447800" y="4419600"/>
            <a:ext cx="3124200" cy="24384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 rot="5400000">
            <a:off x="3581400" y="3505200"/>
            <a:ext cx="3810000" cy="22860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 rot="5400000">
            <a:off x="76200" y="4114800"/>
            <a:ext cx="3352800" cy="16764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 rot="16200000" flipH="1">
            <a:off x="3429000" y="4572000"/>
            <a:ext cx="2057400" cy="20574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 rot="16200000" flipH="1">
            <a:off x="3276600" y="4724400"/>
            <a:ext cx="2743200" cy="24384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647700" y="5372100"/>
            <a:ext cx="3352800" cy="2286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njo</dc:creator>
  <cp:lastModifiedBy> njo</cp:lastModifiedBy>
  <cp:revision>6</cp:revision>
  <dcterms:created xsi:type="dcterms:W3CDTF">2011-09-23T13:09:09Z</dcterms:created>
  <dcterms:modified xsi:type="dcterms:W3CDTF">2011-09-23T14:12:07Z</dcterms:modified>
</cp:coreProperties>
</file>